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91E"/>
    <a:srgbClr val="19901C"/>
    <a:srgbClr val="A149BF"/>
    <a:srgbClr val="D35FFB"/>
    <a:srgbClr val="008EF9"/>
    <a:srgbClr val="015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D4DE6-37AC-2E4E-84DA-B4026D326B9F}" type="datetimeFigureOut">
              <a:rPr lang="pt-PT" smtClean="0"/>
              <a:t>09/04/26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8CE16-4EF2-0F4A-B17D-18E48F06D70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327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EFC63-71CA-264E-B589-F1AF87848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0493"/>
            <a:ext cx="9144000" cy="206947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02B932-30E2-B14C-8D5C-5913381FC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509B77-14C3-F14E-A8E2-53D7F24B7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5129" y="6352175"/>
            <a:ext cx="425450" cy="4254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B50AD5E-4B3E-0B44-ADA0-583251CBDB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7965" y="6352175"/>
            <a:ext cx="541022" cy="11271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8F3A688-ACA2-C24C-BFA9-85A0130F5D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3927" y="6251409"/>
            <a:ext cx="1083816" cy="4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2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9FBCD-C466-D842-9818-471436F5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DD6395B-0BCD-224F-AA2F-2F2720B34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874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BC9FBB-5C03-3444-93E8-6068BC940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484333"/>
            <a:ext cx="2628900" cy="469263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D5DA235-52EC-0341-84EE-120539571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84333"/>
            <a:ext cx="7734300" cy="4692629"/>
          </a:xfrm>
        </p:spPr>
        <p:txBody>
          <a:bodyPr vert="eaVert"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6497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35380-D0C0-D640-B707-54B13162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9827BF1-3CB2-8C41-AFCA-6D173348E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715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E6592-C435-AD4C-97B5-C6C9EF85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8419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E05847A-5541-B14A-BA76-9D3E13493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37979"/>
            <a:ext cx="10515600" cy="28516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0234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0605F-142A-B349-839C-86288670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55B7293-97F7-904F-951F-DB17FCB78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73829"/>
            <a:ext cx="5181600" cy="3303134"/>
          </a:xfr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4D09CAC-65E5-0E4B-B05D-30522D8BD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73829"/>
            <a:ext cx="5181600" cy="3303134"/>
          </a:xfr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9828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36FF5-5C9B-1B48-A9F8-EEE26533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7C096E2-8CED-B24C-8103-7344CD4DD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A87DC25-53D6-CA45-B528-C2B921F14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94345"/>
            <a:ext cx="5157787" cy="2895318"/>
          </a:xfr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1911691-B707-904B-BAE9-6AA875CD7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F0B8C6B-841D-F145-8748-FF1D84DD3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79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CD14-A45B-1843-A23A-798B4CCF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96245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33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9AA18-0A4E-C046-918D-88E27103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CC66677-D8A5-B642-B797-E97C473E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04C0164-1AAD-0940-B941-159CEB704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dirty="0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12730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8C251-3980-EA47-849D-096D6135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4F049DA-FBFA-B548-88AB-31182405C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A376BEF-F1BD-4243-91EA-D9691CFE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90288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65E3384-6931-4746-BAC9-280D6579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8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052A058-D75B-6546-B001-B53E78CCD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3644" y="2880986"/>
            <a:ext cx="9600156" cy="32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3D79D42-BBCA-0C45-B01C-273F94CA795F}"/>
              </a:ext>
            </a:extLst>
          </p:cNvPr>
          <p:cNvSpPr/>
          <p:nvPr userDrawn="1"/>
        </p:nvSpPr>
        <p:spPr>
          <a:xfrm>
            <a:off x="0" y="6350696"/>
            <a:ext cx="2699359" cy="3883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1F29D44-76B6-C542-8EDF-D48A731631EB}"/>
              </a:ext>
            </a:extLst>
          </p:cNvPr>
          <p:cNvSpPr/>
          <p:nvPr userDrawn="1"/>
        </p:nvSpPr>
        <p:spPr>
          <a:xfrm>
            <a:off x="0" y="6342810"/>
            <a:ext cx="2969295" cy="658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7103" y="375643"/>
            <a:ext cx="4706902" cy="70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0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593085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0</Words>
  <Application>Microsoft Macintosh PowerPoint</Application>
  <PresentationFormat>Ecrã Panorâmico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Modelo de apresentação personalizado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</dc:creator>
  <cp:lastModifiedBy>Ana Clara Cardoso Mota</cp:lastModifiedBy>
  <cp:revision>11</cp:revision>
  <dcterms:created xsi:type="dcterms:W3CDTF">2016-06-21T17:13:38Z</dcterms:created>
  <dcterms:modified xsi:type="dcterms:W3CDTF">2026-04-09T14:26:50Z</dcterms:modified>
</cp:coreProperties>
</file>